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987" r:id="rId3"/>
    <p:sldId id="993" r:id="rId4"/>
    <p:sldId id="998" r:id="rId5"/>
    <p:sldId id="1004" r:id="rId6"/>
    <p:sldId id="995" r:id="rId7"/>
    <p:sldId id="999" r:id="rId8"/>
    <p:sldId id="1000" r:id="rId9"/>
    <p:sldId id="994" r:id="rId10"/>
    <p:sldId id="1001" r:id="rId11"/>
    <p:sldId id="1002" r:id="rId12"/>
    <p:sldId id="988" r:id="rId13"/>
    <p:sldId id="1005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8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4 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Is this a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teddy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Project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1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A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play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判断下列图片与句子或对话是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  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 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e08.jpg" descr="id:214749331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311230" y="908720"/>
            <a:ext cx="590104" cy="590104"/>
          </a:xfrm>
          <a:prstGeom prst="rect">
            <a:avLst/>
          </a:prstGeom>
        </p:spPr>
      </p:pic>
      <p:pic>
        <p:nvPicPr>
          <p:cNvPr id="4" name="e09.jpg" descr="id:21474933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327454" y="959120"/>
            <a:ext cx="539704" cy="539704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1685621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This is Miss Li.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5963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dirty="0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5963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dirty="0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5963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 	</a:t>
            </a:r>
            <a:r>
              <a:rPr lang="en-US" altLang="zh-CN" b="1" dirty="0" smtClean="0"/>
              <a:t>A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this a teddy?     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No. This is a puppy.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6" name="cz53.jpg" descr="id:214749333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1541011" y="1484784"/>
            <a:ext cx="809779" cy="1296113"/>
          </a:xfrm>
          <a:prstGeom prst="rect">
            <a:avLst/>
          </a:prstGeom>
        </p:spPr>
      </p:pic>
      <p:pic>
        <p:nvPicPr>
          <p:cNvPr id="7" name="fd84.jpg" descr="id:2147493352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1486694" y="3501008"/>
            <a:ext cx="1115021" cy="1215835"/>
          </a:xfrm>
          <a:prstGeom prst="rect">
            <a:avLst/>
          </a:prstGeom>
        </p:spPr>
      </p:pic>
      <p:pic>
        <p:nvPicPr>
          <p:cNvPr id="8" name="r32a.jpg" descr="id:2147493331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550590" y="1872648"/>
            <a:ext cx="512956" cy="512956"/>
          </a:xfrm>
          <a:prstGeom prst="rect">
            <a:avLst/>
          </a:prstGeom>
        </p:spPr>
      </p:pic>
      <p:pic>
        <p:nvPicPr>
          <p:cNvPr id="9" name="r32a.jpg" descr="id:2147493345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495834" y="3724461"/>
            <a:ext cx="551383" cy="551383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262558" y="284416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图为格林老师，是男士。故本题错误。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2452" y="1772816"/>
            <a:ext cx="648072" cy="67319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6574" y="3645024"/>
            <a:ext cx="648072" cy="673191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334566" y="4849996"/>
            <a:ext cx="45127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图为泰迪熊。故本题错误。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3524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1767524"/>
            <a:ext cx="11485848" cy="2595839"/>
          </a:xfrm>
        </p:spPr>
        <p:txBody>
          <a:bodyPr/>
          <a:lstStyle/>
          <a:p>
            <a:pPr indent="715963" hangingPunct="0">
              <a:spcAft>
                <a:spcPts val="0"/>
              </a:spcAft>
              <a:tabLst>
                <a:tab pos="4572000" algn="l"/>
                <a:tab pos="693102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&amp;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Goodbye,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Taotao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5963" hangingPunct="0">
              <a:spcAft>
                <a:spcPts val="0"/>
              </a:spcAft>
              <a:tabLst>
                <a:tab pos="4572000" algn="l"/>
                <a:tab pos="69310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Goodbye, Dad. Goodbye, Mum.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5963" hangingPunct="0">
              <a:spcAft>
                <a:spcPts val="0"/>
              </a:spcAft>
              <a:tabLst>
                <a:tab pos="4572000" algn="l"/>
                <a:tab pos="6931025" algn="l"/>
              </a:tabLst>
            </a:pPr>
            <a:endParaRPr lang="en-US" altLang="zh-CN" dirty="0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5963" hangingPunct="0">
              <a:spcAft>
                <a:spcPts val="0"/>
              </a:spcAft>
              <a:tabLst>
                <a:tab pos="4572000" algn="l"/>
                <a:tab pos="693102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this a bag?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Yes.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9" name="cz54.jpg" descr="id:214749336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625190" y="1484784"/>
            <a:ext cx="2525800" cy="1243137"/>
          </a:xfrm>
          <a:prstGeom prst="rect">
            <a:avLst/>
          </a:prstGeom>
        </p:spPr>
      </p:pic>
      <p:pic>
        <p:nvPicPr>
          <p:cNvPr id="10" name="cz55.jpg" descr="id:214749338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486694" y="3680561"/>
            <a:ext cx="1451195" cy="1332615"/>
          </a:xfrm>
          <a:prstGeom prst="rect">
            <a:avLst/>
          </a:prstGeom>
        </p:spPr>
      </p:pic>
      <p:pic>
        <p:nvPicPr>
          <p:cNvPr id="11" name="r32a.jpg" descr="id:214749335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33672" y="1911540"/>
            <a:ext cx="509348" cy="509348"/>
          </a:xfrm>
          <a:prstGeom prst="rect">
            <a:avLst/>
          </a:prstGeom>
        </p:spPr>
      </p:pic>
      <p:pic>
        <p:nvPicPr>
          <p:cNvPr id="12" name="r32a.jpg" descr="id:214749335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3924" y="3837389"/>
            <a:ext cx="509348" cy="50934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582" y="1746938"/>
            <a:ext cx="576064" cy="74549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06574" y="3049796"/>
            <a:ext cx="74888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图为刘涛和父母道别的情景。故本题正确。</a:t>
            </a:r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590" y="3645024"/>
            <a:ext cx="576064" cy="74549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78582" y="5138028"/>
            <a:ext cx="37914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图为包。故本题正确。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9603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119" y="2492896"/>
            <a:ext cx="11064703" cy="52089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138499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根据图片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选择合适的句子完成对话。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Is this a bag?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Is this a teddy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     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No. This is a puppy.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Yes. 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040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6081" y="980728"/>
            <a:ext cx="10955710" cy="775194"/>
          </a:xfrm>
          <a:prstGeom prst="rect">
            <a:avLst/>
          </a:prstGeom>
        </p:spPr>
      </p:pic>
      <p:pic>
        <p:nvPicPr>
          <p:cNvPr id="5" name="xbt16.jpg" descr="id:2147493394;FounderCES"/>
          <p:cNvPicPr/>
          <p:nvPr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26654" y="3378893"/>
            <a:ext cx="4158821" cy="2282355"/>
          </a:xfrm>
          <a:prstGeom prst="rect">
            <a:avLst/>
          </a:prstGeom>
        </p:spPr>
      </p:pic>
      <p:pic>
        <p:nvPicPr>
          <p:cNvPr id="6" name="xbt17.jpg" descr="id:2147493401;FounderCES"/>
          <p:cNvPicPr/>
          <p:nvPr/>
        </p:nvPicPr>
        <p:blipFill>
          <a:blip r:embed="rId5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71270" y="3369517"/>
            <a:ext cx="4344253" cy="236373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762822" y="342900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楷体" panose="02010609060101010101" pitchFamily="49" charset="-122"/>
              </a:rPr>
              <a:t>A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396719" y="341737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楷体" panose="02010609060101010101" pitchFamily="49" charset="-122"/>
              </a:rPr>
              <a:t>D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7391350" y="342900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楷体" panose="02010609060101010101" pitchFamily="49" charset="-122"/>
              </a:rPr>
              <a:t>B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0187358" y="341174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25580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545173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左起第一幅图是杨玲和苏海正在谈论书包。根据一问一答的先后顺序，第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空为提问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这是一个包吗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，第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空作答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。故第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空分别填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。第二幅图是杨玲和苏海正在谈论一只小狗。杨玲提问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这是一只泰迪熊吗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，苏海回答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不是。这是一只小狗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。故第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空分别填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050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3970318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选出你所听到的内容。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398963" algn="l"/>
                <a:tab pos="71786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morning	B. afternoon	C. night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398963" algn="l"/>
                <a:tab pos="71786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Miss	B. mum	C. morning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398963" algn="l"/>
                <a:tab pos="71786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dad	B. good	C. do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398963" algn="l"/>
                <a:tab pos="71786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box	B. bag	C. Ben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398963" algn="l"/>
                <a:tab pos="71786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evening	B. night	C. goodbye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02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80728"/>
            <a:ext cx="11453495" cy="65532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479582" y="2545740"/>
            <a:ext cx="15023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morning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479582" y="3212976"/>
            <a:ext cx="9845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mum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497870" y="3841884"/>
            <a:ext cx="9236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good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551590" y="4489956"/>
            <a:ext cx="744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box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465460" y="5111837"/>
            <a:ext cx="13612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evening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982638" y="254574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00926" y="316638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8358" y="380645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82638" y="44371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00926" y="5111837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r142.jpg" descr="id:2147493240;FounderCES"/>
          <p:cNvPicPr/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4181" y="4437112"/>
            <a:ext cx="11472521" cy="1944216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262590"/>
            <a:ext cx="11485848" cy="3246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bag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Liu Tao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Wang Bing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night.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evening.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00926" y="594928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1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772662" y="597469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4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423814" y="597469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5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892865" y="597469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楷体" panose="02010609060101010101" pitchFamily="49" charset="-122"/>
              </a:rPr>
              <a:t>2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1207774" y="597469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3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将所给图片与对应的单词进行连线。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556792"/>
            <a:ext cx="11285696" cy="3639479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1774726" y="3068960"/>
            <a:ext cx="1008112" cy="165618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838622" y="3068960"/>
            <a:ext cx="3096344" cy="165618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>
            <a:off x="5447134" y="3081528"/>
            <a:ext cx="585926" cy="16436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8471470" y="2996952"/>
            <a:ext cx="1584176" cy="172819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7545228" y="2852936"/>
            <a:ext cx="3348436" cy="187220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7120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73165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图为女孩早上起床的情景。故选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图为包。故选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图为爸爸。故选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图为女孩夜间睡觉的情景。故选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图为盒子。故选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565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6832"/>
            <a:ext cx="11485848" cy="1949508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选出与图片相符的句子。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 morning.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213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Good evening.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03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1052736"/>
            <a:ext cx="7822584" cy="735183"/>
          </a:xfrm>
          <a:prstGeom prst="rect">
            <a:avLst/>
          </a:prstGeom>
        </p:spPr>
      </p:pic>
      <p:pic>
        <p:nvPicPr>
          <p:cNvPr id="4" name="r150.jpg" descr="id:214749328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031310" y="2276872"/>
            <a:ext cx="1764538" cy="2016224"/>
          </a:xfrm>
          <a:prstGeom prst="rect">
            <a:avLst/>
          </a:prstGeom>
        </p:spPr>
      </p:pic>
      <p:sp>
        <p:nvSpPr>
          <p:cNvPr id="6" name="内容占位符 2"/>
          <p:cNvSpPr txBox="1">
            <a:spLocks/>
          </p:cNvSpPr>
          <p:nvPr/>
        </p:nvSpPr>
        <p:spPr bwMode="auto">
          <a:xfrm>
            <a:off x="442006" y="386104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图为一家人吃晚饭的情景。故选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08516" y="267250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353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46619"/>
            <a:ext cx="11485848" cy="130317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This is my bag.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This is my box.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r151.jpg" descr="id:214749329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103778" y="1724899"/>
            <a:ext cx="2023110" cy="15779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54039" y="3121804"/>
            <a:ext cx="33089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图为盒子。故选</a:t>
            </a:r>
            <a:r>
              <a:rPr lang="en-US" altLang="zh-CN">
                <a:ea typeface="楷体" panose="02010609060101010101" pitchFamily="49" charset="-122"/>
              </a:rPr>
              <a:t>B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008516" y="186316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5456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51305"/>
            <a:ext cx="11485848" cy="130317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It is a nice puppy.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It is a nice teddy.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r152.jpg" descr="id:214749330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110224" y="2041897"/>
            <a:ext cx="1866900" cy="20351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22598" y="3338041"/>
            <a:ext cx="36695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图为泰迪熊。故选</a:t>
            </a:r>
            <a:r>
              <a:rPr lang="en-US" altLang="zh-CN">
                <a:ea typeface="楷体" panose="02010609060101010101" pitchFamily="49" charset="-122"/>
              </a:rPr>
              <a:t>B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011516" y="2077489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8987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50880"/>
            <a:ext cx="11485848" cy="130317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Hello. I am Wang Bing.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Hello. I am Yang Ling.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t16.jpg" descr="id:21474933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959302" y="1882894"/>
            <a:ext cx="1129030" cy="212217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50590" y="3137616"/>
            <a:ext cx="33297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图为王兵。故选</a:t>
            </a:r>
            <a:r>
              <a:rPr lang="en-US" altLang="zh-CN">
                <a:ea typeface="楷体" panose="02010609060101010101" pitchFamily="49" charset="-122"/>
              </a:rPr>
              <a:t>A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982638" y="189431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399</Words>
  <Application>Microsoft Office PowerPoint</Application>
  <PresentationFormat>自定义</PresentationFormat>
  <Paragraphs>72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0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341</cp:revision>
  <dcterms:created xsi:type="dcterms:W3CDTF">2020-11-06T05:24:00Z</dcterms:created>
  <dcterms:modified xsi:type="dcterms:W3CDTF">2025-05-28T09:32:48Z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